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80" r:id="rId53"/>
    <p:sldId id="377" r:id="rId54"/>
    <p:sldId id="378" r:id="rId55"/>
    <p:sldId id="379" r:id="rId56"/>
    <p:sldId id="383" r:id="rId57"/>
    <p:sldId id="382" r:id="rId58"/>
    <p:sldId id="384" r:id="rId59"/>
    <p:sldId id="386" r:id="rId60"/>
    <p:sldId id="347" r:id="rId61"/>
    <p:sldId id="336" r:id="rId62"/>
    <p:sldId id="368" r:id="rId63"/>
    <p:sldId id="372" r:id="rId64"/>
    <p:sldId id="369" r:id="rId65"/>
    <p:sldId id="370" r:id="rId66"/>
    <p:sldId id="371" r:id="rId67"/>
    <p:sldId id="381" r:id="rId68"/>
    <p:sldId id="375" r:id="rId69"/>
    <p:sldId id="373" r:id="rId70"/>
    <p:sldId id="374" r:id="rId71"/>
    <p:sldId id="376" r:id="rId72"/>
    <p:sldId id="387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64"/>
            <p14:sldId id="365"/>
            <p14:sldId id="366"/>
            <p14:sldId id="345"/>
            <p14:sldId id="380"/>
            <p14:sldId id="377"/>
            <p14:sldId id="378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3"/>
            <p14:sldId id="374"/>
            <p14:sldId id="376"/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BFBFBF"/>
    <a:srgbClr val="7F7F7F"/>
    <a:srgbClr val="5B9BD5"/>
    <a:srgbClr val="D9D9D9"/>
    <a:srgbClr val="BDD7EE"/>
    <a:srgbClr val="1F4E79"/>
    <a:srgbClr val="8497B0"/>
    <a:srgbClr val="41719C"/>
    <a:srgbClr val="4A7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38" y="18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11/12/2024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5.png"/><Relationship Id="rId7" Type="http://schemas.openxmlformats.org/officeDocument/2006/relationships/image" Target="../media/image8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4.wdp"/><Relationship Id="rId9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2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8.wdp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0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9.png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2.png"/><Relationship Id="rId4" Type="http://schemas.openxmlformats.org/officeDocument/2006/relationships/image" Target="../media/image54.png"/><Relationship Id="rId9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14B70C-129D-4004-A18B-7EF0F90AED00}"/>
              </a:ext>
            </a:extLst>
          </p:cNvPr>
          <p:cNvGrpSpPr/>
          <p:nvPr/>
        </p:nvGrpSpPr>
        <p:grpSpPr>
          <a:xfrm>
            <a:off x="8079241" y="2199104"/>
            <a:ext cx="3456003" cy="1661988"/>
            <a:chOff x="7343362" y="1578128"/>
            <a:chExt cx="3456003" cy="166198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EB64D2B-45EB-4B6B-A4BF-675C79DF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3362" y="1578128"/>
              <a:ext cx="3456003" cy="1661988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4DC276D-36DD-4095-A9ED-B1F726E3990B}"/>
                </a:ext>
              </a:extLst>
            </p:cNvPr>
            <p:cNvGrpSpPr/>
            <p:nvPr/>
          </p:nvGrpSpPr>
          <p:grpSpPr>
            <a:xfrm>
              <a:off x="8354076" y="2300897"/>
              <a:ext cx="1453167" cy="363122"/>
              <a:chOff x="8427101" y="2011240"/>
              <a:chExt cx="1453167" cy="36312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154C777-BFFC-48EA-A512-501F750F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858" y="2011240"/>
                <a:ext cx="302786" cy="3027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B0C8B5-B82E-448E-9AEC-A21B07EA01E1}"/>
                  </a:ext>
                </a:extLst>
              </p:cNvPr>
              <p:cNvSpPr txBox="1"/>
              <p:nvPr/>
            </p:nvSpPr>
            <p:spPr>
              <a:xfrm>
                <a:off x="8427101" y="2189696"/>
                <a:ext cx="14531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조각 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× 200 </a:t>
                </a:r>
                <a:r>
                  <a:rPr lang="ko-KR" altLang="en-US" sz="600" dirty="0">
                    <a:solidFill>
                      <a:schemeClr val="bg1"/>
                    </a:solidFill>
                  </a:rPr>
                  <a:t>획득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EBEA88-BF3A-423B-8419-13361ABBE51C}"/>
                </a:ext>
              </a:extLst>
            </p:cNvPr>
            <p:cNvSpPr txBox="1"/>
            <p:nvPr/>
          </p:nvSpPr>
          <p:spPr>
            <a:xfrm>
              <a:off x="7976760" y="3035020"/>
              <a:ext cx="2195100" cy="20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03" y="151525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C86B52-B593-437E-ABB6-3E492FBA8339}"/>
              </a:ext>
            </a:extLst>
          </p:cNvPr>
          <p:cNvGrpSpPr/>
          <p:nvPr/>
        </p:nvGrpSpPr>
        <p:grpSpPr>
          <a:xfrm>
            <a:off x="1025049" y="688401"/>
            <a:ext cx="3289872" cy="3693946"/>
            <a:chOff x="940784" y="481860"/>
            <a:chExt cx="3289872" cy="16139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3CBD4C0-BA08-496D-8F72-E3CFF7F4E352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8D5BAC7-E85F-4827-ABD3-578EBCC5027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시작 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F0C18EEE-0C10-43C3-841D-67D95CBF53AA}"/>
              </a:ext>
            </a:extLst>
          </p:cNvPr>
          <p:cNvSpPr>
            <a:spLocks noChangeAspect="1"/>
          </p:cNvSpPr>
          <p:nvPr/>
        </p:nvSpPr>
        <p:spPr>
          <a:xfrm flipH="1">
            <a:off x="3683585" y="4343315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E94748-8756-4C5B-A33B-DC54A981A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243" y="4427978"/>
            <a:ext cx="231551" cy="2656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CF5169-4BBA-4F86-98B2-4B51922AEB9B}"/>
              </a:ext>
            </a:extLst>
          </p:cNvPr>
          <p:cNvSpPr txBox="1"/>
          <p:nvPr/>
        </p:nvSpPr>
        <p:spPr>
          <a:xfrm>
            <a:off x="3922279" y="4384436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D448B68-CA51-4B98-A591-2A995D09B649}"/>
              </a:ext>
            </a:extLst>
          </p:cNvPr>
          <p:cNvGrpSpPr/>
          <p:nvPr/>
        </p:nvGrpSpPr>
        <p:grpSpPr>
          <a:xfrm>
            <a:off x="3303752" y="5271051"/>
            <a:ext cx="3179573" cy="1196122"/>
            <a:chOff x="1049954" y="994170"/>
            <a:chExt cx="3179573" cy="119612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4F8C1E4-A322-4FAC-B363-3B05F63C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D051A2B-E64A-4EA2-ADD7-8E53ACDD0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2F99EC2-2076-4EA9-8452-90CF5ED03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A4B3611-BE94-4AC0-9326-5E5A477A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1223194-F3D4-4B49-99A5-4431884E7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B91915E-552C-43CE-A7BA-BDD99DB1A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4B41684-0D18-4817-AEAC-1ADE2091D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275FA13-47AF-4409-AA35-D195950F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CA86BB-3DBC-45C9-9B45-4475C1AB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99F19D4-3F63-4209-879E-81E762B8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FF18147-4F51-47F5-8071-5614239E1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E3266B0-F43C-4BDE-BD8E-90F4FFAEE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D34AF6E-B88A-49B1-8656-E37634EB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8378E74-F531-494D-A636-C6E47D6DC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784AFBB-6C3D-4AAA-A01A-C5CF5F79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3C86EAE-3A5F-447F-A037-F1FA00DD0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7BC4BEE-4F02-44CF-8510-DB1A1BBE2689}"/>
              </a:ext>
            </a:extLst>
          </p:cNvPr>
          <p:cNvGrpSpPr/>
          <p:nvPr/>
        </p:nvGrpSpPr>
        <p:grpSpPr>
          <a:xfrm>
            <a:off x="1082903" y="1045440"/>
            <a:ext cx="1192340" cy="587272"/>
            <a:chOff x="1049954" y="994170"/>
            <a:chExt cx="1192340" cy="587272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402DBB6-16E2-42DF-9F36-675D95C0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DFF13893-471E-4BB9-98E3-C5DDA0181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206CFD7-D029-41BE-9067-7A618EAF0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048043"/>
              </p:ext>
            </p:extLst>
          </p:nvPr>
        </p:nvGraphicFramePr>
        <p:xfrm>
          <a:off x="1082903" y="74877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9294">
                  <a:extLst>
                    <a:ext uri="{9D8B030D-6E8A-4147-A177-3AD203B41FA5}">
                      <a16:colId xmlns:a16="http://schemas.microsoft.com/office/drawing/2014/main" val="3172088398"/>
                    </a:ext>
                  </a:extLst>
                </a:gridCol>
                <a:gridCol w="345778">
                  <a:extLst>
                    <a:ext uri="{9D8B030D-6E8A-4147-A177-3AD203B41FA5}">
                      <a16:colId xmlns:a16="http://schemas.microsoft.com/office/drawing/2014/main" val="2480395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1/1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▲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86" name="표 68">
            <a:extLst>
              <a:ext uri="{FF2B5EF4-FFF2-40B4-BE49-F238E27FC236}">
                <a16:creationId xmlns:a16="http://schemas.microsoft.com/office/drawing/2014/main" id="{6F315BD1-169E-4DC1-B850-10C2850D4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15443"/>
              </p:ext>
            </p:extLst>
          </p:nvPr>
        </p:nvGraphicFramePr>
        <p:xfrm>
          <a:off x="1082903" y="167383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9294">
                  <a:extLst>
                    <a:ext uri="{9D8B030D-6E8A-4147-A177-3AD203B41FA5}">
                      <a16:colId xmlns:a16="http://schemas.microsoft.com/office/drawing/2014/main" val="3172088398"/>
                    </a:ext>
                  </a:extLst>
                </a:gridCol>
                <a:gridCol w="345778">
                  <a:extLst>
                    <a:ext uri="{9D8B030D-6E8A-4147-A177-3AD203B41FA5}">
                      <a16:colId xmlns:a16="http://schemas.microsoft.com/office/drawing/2014/main" val="2480395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1/1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▲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87" name="그룹 86">
            <a:extLst>
              <a:ext uri="{FF2B5EF4-FFF2-40B4-BE49-F238E27FC236}">
                <a16:creationId xmlns:a16="http://schemas.microsoft.com/office/drawing/2014/main" id="{F85EAF1E-B634-4C23-A37F-E0AD704EF06D}"/>
              </a:ext>
            </a:extLst>
          </p:cNvPr>
          <p:cNvGrpSpPr/>
          <p:nvPr/>
        </p:nvGrpSpPr>
        <p:grpSpPr>
          <a:xfrm>
            <a:off x="1083283" y="1990400"/>
            <a:ext cx="794894" cy="587272"/>
            <a:chOff x="1049954" y="994170"/>
            <a:chExt cx="794894" cy="587272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F18C928-69A7-4B5D-AD49-43362FE81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2C9267F5-C93C-47FF-B192-F40F8E002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</p:grpSp>
      <p:graphicFrame>
        <p:nvGraphicFramePr>
          <p:cNvPr id="104" name="표 68">
            <a:extLst>
              <a:ext uri="{FF2B5EF4-FFF2-40B4-BE49-F238E27FC236}">
                <a16:creationId xmlns:a16="http://schemas.microsoft.com/office/drawing/2014/main" id="{25EE42B2-38BD-4DF0-BAA3-46DB93216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326770"/>
              </p:ext>
            </p:extLst>
          </p:nvPr>
        </p:nvGraphicFramePr>
        <p:xfrm>
          <a:off x="1082903" y="260382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730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89524">
                  <a:extLst>
                    <a:ext uri="{9D8B030D-6E8A-4147-A177-3AD203B41FA5}">
                      <a16:colId xmlns:a16="http://schemas.microsoft.com/office/drawing/2014/main" val="3172088398"/>
                    </a:ext>
                  </a:extLst>
                </a:gridCol>
                <a:gridCol w="345778">
                  <a:extLst>
                    <a:ext uri="{9D8B030D-6E8A-4147-A177-3AD203B41FA5}">
                      <a16:colId xmlns:a16="http://schemas.microsoft.com/office/drawing/2014/main" val="2480395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105" name="표 68">
            <a:extLst>
              <a:ext uri="{FF2B5EF4-FFF2-40B4-BE49-F238E27FC236}">
                <a16:creationId xmlns:a16="http://schemas.microsoft.com/office/drawing/2014/main" id="{62B7BCC1-01A6-48E9-AEDB-458AD31CF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933193"/>
              </p:ext>
            </p:extLst>
          </p:nvPr>
        </p:nvGraphicFramePr>
        <p:xfrm>
          <a:off x="1082903" y="2892727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730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89524">
                  <a:extLst>
                    <a:ext uri="{9D8B030D-6E8A-4147-A177-3AD203B41FA5}">
                      <a16:colId xmlns:a16="http://schemas.microsoft.com/office/drawing/2014/main" val="3172088398"/>
                    </a:ext>
                  </a:extLst>
                </a:gridCol>
                <a:gridCol w="345778">
                  <a:extLst>
                    <a:ext uri="{9D8B030D-6E8A-4147-A177-3AD203B41FA5}">
                      <a16:colId xmlns:a16="http://schemas.microsoft.com/office/drawing/2014/main" val="2480395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4/4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8662</TotalTime>
  <Pages>7</Pages>
  <Words>3551</Words>
  <Characters>0</Characters>
  <Application>Microsoft Office PowerPoint</Application>
  <DocSecurity>0</DocSecurity>
  <PresentationFormat>와이드스크린</PresentationFormat>
  <Lines>0</Lines>
  <Paragraphs>1084</Paragraphs>
  <Slides>72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4251</cp:revision>
  <dcterms:modified xsi:type="dcterms:W3CDTF">2024-12-11T10:48:45Z</dcterms:modified>
  <cp:version>9.103.97.45139</cp:version>
</cp:coreProperties>
</file>